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7" r:id="rId2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0"/>
    <a:srgbClr val="E4F2FF"/>
    <a:srgbClr val="FFF2CC"/>
    <a:srgbClr val="E2F0D9"/>
    <a:srgbClr val="000000"/>
    <a:srgbClr val="093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3"/>
    <p:restoredTop sz="94662"/>
  </p:normalViewPr>
  <p:slideViewPr>
    <p:cSldViewPr snapToGrid="0" snapToObjects="1">
      <p:cViewPr varScale="1">
        <p:scale>
          <a:sx n="42" d="100"/>
          <a:sy n="42" d="100"/>
        </p:scale>
        <p:origin x="2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1" d="100"/>
          <a:sy n="161" d="100"/>
        </p:scale>
        <p:origin x="516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77A15-4DC1-F54B-8C2A-4DC5E4E52050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9BE8D-FAE8-2C4D-AEF8-1D9E3A17B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303" y="268014"/>
            <a:ext cx="2722764" cy="638242"/>
          </a:xfrm>
        </p:spPr>
        <p:txBody>
          <a:bodyPr anchor="ctr">
            <a:normAutofit/>
          </a:bodyPr>
          <a:lstStyle>
            <a:lvl1pPr algn="l">
              <a:defRPr sz="1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2364828" y="268013"/>
            <a:ext cx="0" cy="638242"/>
          </a:xfrm>
          <a:prstGeom prst="line">
            <a:avLst/>
          </a:prstGeom>
          <a:ln w="12700">
            <a:solidFill>
              <a:srgbClr val="0938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1295400"/>
            <a:ext cx="5065713" cy="76268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abell 11"/>
          <p:cNvSpPr>
            <a:spLocks noGrp="1"/>
          </p:cNvSpPr>
          <p:nvPr>
            <p:ph type="tbl" sz="quarter" idx="13"/>
          </p:nvPr>
        </p:nvSpPr>
        <p:spPr>
          <a:xfrm>
            <a:off x="471487" y="2204810"/>
            <a:ext cx="5915025" cy="6717468"/>
          </a:xfrm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082881"/>
            <a:ext cx="5065711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781300"/>
            <a:ext cx="5065711" cy="614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w Cen MT" charset="0"/>
                <a:ea typeface="Tw Cen MT" charset="0"/>
                <a:cs typeface="Tw Cen MT" charset="0"/>
              </a:defRPr>
            </a:lvl1pPr>
          </a:lstStyle>
          <a:p>
            <a:fld id="{272886C9-2630-884D-9125-F9F21147876F}" type="datetimeFigureOut">
              <a:rPr lang="nb-NO" smtClean="0"/>
              <a:pPr/>
              <a:t>12.04.2021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71488" y="376578"/>
            <a:ext cx="381210" cy="552479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916198" y="406564"/>
            <a:ext cx="2021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BTI - verktøy</a:t>
            </a:r>
          </a:p>
        </p:txBody>
      </p:sp>
    </p:spTree>
    <p:extLst>
      <p:ext uri="{BB962C8B-B14F-4D97-AF65-F5344CB8AC3E}">
        <p14:creationId xmlns:p14="http://schemas.microsoft.com/office/powerpoint/2010/main" val="2806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  <p:sldLayoutId id="2147483662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rgbClr val="003050"/>
          </a:solidFill>
          <a:latin typeface="Tw Cen MT" charset="0"/>
          <a:ea typeface="Tw Cen MT" charset="0"/>
          <a:cs typeface="Tw Cen MT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idliginnsats.forebygging.no/Aktuelle-innsater/BTI/Hva-er-BTI/Hva-er-BTI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1928813" cy="707819"/>
          </a:xfrm>
        </p:spPr>
        <p:txBody>
          <a:bodyPr>
            <a:normAutofit/>
          </a:bodyPr>
          <a:lstStyle/>
          <a:p>
            <a:r>
              <a:rPr lang="nb-NO" sz="2000" b="1" dirty="0">
                <a:latin typeface="Century Gothic" panose="020B0502020202020204" pitchFamily="34" charset="0"/>
              </a:rPr>
              <a:t>Stafettholder</a:t>
            </a:r>
          </a:p>
        </p:txBody>
      </p:sp>
      <p:graphicFrame>
        <p:nvGraphicFramePr>
          <p:cNvPr id="4" name="Plassholder for tabell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362329"/>
              </p:ext>
            </p:extLst>
          </p:nvPr>
        </p:nvGraphicFramePr>
        <p:xfrm>
          <a:off x="604837" y="1772559"/>
          <a:ext cx="5851846" cy="8077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9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052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1" kern="12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rebuchet MS" charset="0"/>
                          <a:cs typeface="Trebuchet MS" charset="0"/>
                        </a:rPr>
                        <a:t> Hva er en stafettholder? 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nb-NO" sz="14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Stafettholderen er den som til enhver tid har koordineringsansvar for å følge opp barnet/ungdommen/familien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Det velges stafettholder fra det settes i gang tiltak, dvs. allerede fra nivå 1 i BTI-veilederen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Eksempler på aktuelle stafettholdere: kontaktlærer, </a:t>
                      </a:r>
                      <a:r>
                        <a:rPr lang="nb-NO" sz="1100" b="0" kern="1200" noProof="0" dirty="0" err="1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ped.leder</a:t>
                      </a: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i barnehagen, helsesykepleier, kontaktperson i barneverntjenesten o.l.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Barn/ungdom/familien har mulighet til å påvirke hvem som skal være stafettholder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Stafettholderen holder stafettpinnen (koordineringsansvaret) til den er overlevet til en ny stafettholder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Det er lurt å vurdere om stafettpinnen skal leveres videre til ny stafettholder når oppfølgingen går over til ett nytt nivå</a:t>
                      </a:r>
                    </a:p>
                  </a:txBody>
                  <a:tcPr marL="137160" marR="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284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nb-NO" sz="9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rebuchet MS" charset="0"/>
                          <a:cs typeface="Trebuchet MS" charset="0"/>
                        </a:rPr>
                        <a:t>Stafettholderens oppgaver: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Stafettholderens oppgaver kan være: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Koordinere den samlede innsatsen for det enkelte barn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Fungere som kontaktperson og koordinator for barnet/ungdommen/familien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Innkalle til tverrfaglige samarbeids- og koordineringsmøter 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Sette dagsorden for møtene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Lede møtene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Skrive referat fra møtene, eller sikre at noen andre tar på seg denne oppgaven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Innkalle til ad hoc - møter ved uforutsette eller plutselig oppståtte behov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Har ansvar for å introdusere nye parter i samarbeidet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Har ansvaret for å gi beskjed til de som ikke lenger er nødvendige i innsatsen/samarbeidet</a:t>
                      </a:r>
                    </a:p>
                  </a:txBody>
                  <a:tcPr marL="137160" marR="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099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nb-NO" sz="9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rebuchet MS" charset="0"/>
                          <a:cs typeface="Trebuchet MS" charset="0"/>
                        </a:rPr>
                        <a:t>Kilde: 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  <a:hlinkClick r:id="rId2"/>
                        </a:rPr>
                        <a:t>http://tidliginnsats.forebygging.no/Aktuelle-innsater/BTI/Hva-er-BTI/Hva-er-BTI/</a:t>
                      </a:r>
                      <a:endParaRPr lang="nb-NO" sz="900" b="1" kern="1200" noProof="0" dirty="0">
                        <a:solidFill>
                          <a:srgbClr val="003050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Bilde 1">
            <a:extLst>
              <a:ext uri="{FF2B5EF4-FFF2-40B4-BE49-F238E27FC236}">
                <a16:creationId xmlns:a16="http://schemas.microsoft.com/office/drawing/2014/main" id="{EA1B4427-1200-482C-86C7-FCDF75A13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3985" y="162345"/>
            <a:ext cx="17335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1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TI Maloppsett" id="{C05A8260-DE68-EE40-8A03-387BB4898736}" vid="{AA3C4118-7533-0B4B-8C0E-551F6D51F56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BTI Maloppsett</Template>
  <TotalTime>19384</TotalTime>
  <Words>225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Menlo</vt:lpstr>
      <vt:lpstr>Trebuchet MS</vt:lpstr>
      <vt:lpstr>Tw Cen MT</vt:lpstr>
      <vt:lpstr>Office-tema</vt:lpstr>
      <vt:lpstr>Stafettholder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Stafettlogg møtemal</dc:title>
  <dc:creator>Steinar Hårde</dc:creator>
  <cp:lastModifiedBy>Heidi Heimlund-Lahn</cp:lastModifiedBy>
  <cp:revision>47</cp:revision>
  <cp:lastPrinted>2018-06-22T07:33:16Z</cp:lastPrinted>
  <dcterms:created xsi:type="dcterms:W3CDTF">2017-11-14T14:13:20Z</dcterms:created>
  <dcterms:modified xsi:type="dcterms:W3CDTF">2021-04-12T06:20:13Z</dcterms:modified>
</cp:coreProperties>
</file>