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3"/>
  </p:handoutMasterIdLst>
  <p:sldIdLst>
    <p:sldId id="257" r:id="rId2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0"/>
    <a:srgbClr val="E4F2FF"/>
    <a:srgbClr val="FFF2CC"/>
    <a:srgbClr val="E2F0D9"/>
    <a:srgbClr val="000000"/>
    <a:srgbClr val="093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3"/>
    <p:restoredTop sz="94662"/>
  </p:normalViewPr>
  <p:slideViewPr>
    <p:cSldViewPr snapToGrid="0" snapToObjects="1">
      <p:cViewPr varScale="1">
        <p:scale>
          <a:sx n="42" d="100"/>
          <a:sy n="42" d="100"/>
        </p:scale>
        <p:origin x="2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1" d="100"/>
          <a:sy n="161" d="100"/>
        </p:scale>
        <p:origin x="516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77A15-4DC1-F54B-8C2A-4DC5E4E52050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9BE8D-FAE8-2C4D-AEF8-1D9E3A17BDE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303" y="268014"/>
            <a:ext cx="2722764" cy="638242"/>
          </a:xfrm>
        </p:spPr>
        <p:txBody>
          <a:bodyPr anchor="ctr">
            <a:normAutofit/>
          </a:bodyPr>
          <a:lstStyle>
            <a:lvl1pPr algn="l">
              <a:defRPr sz="1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2364828" y="268013"/>
            <a:ext cx="0" cy="638242"/>
          </a:xfrm>
          <a:prstGeom prst="line">
            <a:avLst/>
          </a:prstGeom>
          <a:ln w="12700">
            <a:solidFill>
              <a:srgbClr val="0938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TekstSylinder 8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1295400"/>
            <a:ext cx="5065713" cy="76268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12.04.2021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abell 11"/>
          <p:cNvSpPr>
            <a:spLocks noGrp="1"/>
          </p:cNvSpPr>
          <p:nvPr>
            <p:ph type="tbl" sz="quarter" idx="13"/>
          </p:nvPr>
        </p:nvSpPr>
        <p:spPr>
          <a:xfrm>
            <a:off x="471487" y="2204810"/>
            <a:ext cx="5915025" cy="6717468"/>
          </a:xfrm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082881"/>
            <a:ext cx="5065711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781300"/>
            <a:ext cx="5065711" cy="614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w Cen MT" charset="0"/>
                <a:ea typeface="Tw Cen MT" charset="0"/>
                <a:cs typeface="Tw Cen MT" charset="0"/>
              </a:defRPr>
            </a:lvl1pPr>
          </a:lstStyle>
          <a:p>
            <a:fld id="{272886C9-2630-884D-9125-F9F21147876F}" type="datetimeFigureOut">
              <a:rPr lang="nb-NO" smtClean="0"/>
              <a:pPr/>
              <a:t>12.04.2021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71488" y="376578"/>
            <a:ext cx="381210" cy="552479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916198" y="406564"/>
            <a:ext cx="2021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BTI - verktøy</a:t>
            </a:r>
          </a:p>
        </p:txBody>
      </p:sp>
    </p:spTree>
    <p:extLst>
      <p:ext uri="{BB962C8B-B14F-4D97-AF65-F5344CB8AC3E}">
        <p14:creationId xmlns:p14="http://schemas.microsoft.com/office/powerpoint/2010/main" val="2806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  <p:sldLayoutId id="2147483662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rgbClr val="003050"/>
          </a:solidFill>
          <a:latin typeface="Tw Cen MT" charset="0"/>
          <a:ea typeface="Tw Cen MT" charset="0"/>
          <a:cs typeface="Tw Cen MT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2000" b="1" dirty="0" err="1">
                <a:latin typeface="Century Gothic" panose="020B0502020202020204" pitchFamily="34" charset="0"/>
              </a:rPr>
              <a:t>Møtemal</a:t>
            </a:r>
            <a:endParaRPr lang="nb-NO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Plassholder for tabell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936530"/>
              </p:ext>
            </p:extLst>
          </p:nvPr>
        </p:nvGraphicFramePr>
        <p:xfrm>
          <a:off x="471487" y="2267858"/>
          <a:ext cx="5760000" cy="7214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9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22987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1" kern="1200" noProof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rebuchet MS" charset="0"/>
                          <a:cs typeface="Trebuchet MS" charset="0"/>
                        </a:rPr>
                        <a:t>Innledningsfasen: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nb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1 - Send møteinvitasjon til foresatte/aktuelle virksomheter</a:t>
                      </a:r>
                      <a:br>
                        <a:rPr lang="nb-NO" sz="900" b="1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b="1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</a:t>
                      </a:r>
                      <a:r>
                        <a:rPr lang="nb-NO" sz="900" b="0" kern="1200" noProof="0" dirty="0"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Informer om tiltak som skal vurderes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2 - Velkommen og kort presentasjon av sak</a:t>
                      </a:r>
                      <a:br>
                        <a:rPr lang="nb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</a:t>
                      </a:r>
                      <a: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Stafettholder er møteleder, og utpeker en referent</a:t>
                      </a:r>
                      <a:b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Etter møtet er det stafettholder som ajourfører stafettloggen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3 - Presentasjon av deltakerne </a:t>
                      </a:r>
                      <a:r>
                        <a:rPr lang="nb-NO" sz="900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(GJELDER BARE OPPSTARTSMØTE)</a:t>
                      </a:r>
                      <a:br>
                        <a:rPr lang="nb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Navn og rolle </a:t>
                      </a:r>
                    </a:p>
                  </a:txBody>
                  <a:tcPr marL="137160" marR="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11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nb-NO" sz="9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rebuchet MS" charset="0"/>
                          <a:cs typeface="Trebuchet MS" charset="0"/>
                        </a:rPr>
                        <a:t>Hoveddel</a:t>
                      </a:r>
                      <a:r>
                        <a:rPr lang="nb-NO" sz="900" b="1" noProof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rebuchet MS" charset="0"/>
                          <a:cs typeface="Trebuchet MS" charset="0"/>
                        </a:rPr>
                        <a:t>: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nb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4 - Hva er kjernen i saken? (GJELDER BARE OPPSTARTSMØTE)</a:t>
                      </a:r>
                      <a:br>
                        <a:rPr lang="nb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</a:t>
                      </a:r>
                      <a:r>
                        <a:rPr lang="nb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Barn/ungdom og/eller foreldre forteller fra sitt perspektiv om positive sider og utfordringer</a:t>
                      </a:r>
                      <a:br>
                        <a:rPr lang="nb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Skolen/barnehagen/helsestasjonen informerer om positive sider og utfordringer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5 - Definer målsetning og kartlegg handlingsmuligheter (GJELDER BARE OPPSTARTSMØTE)</a:t>
                      </a:r>
                      <a:br>
                        <a:rPr lang="nb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a. Hva er målet med hjelpetiltakene? Hva er kjennetegn på at målet er nådd?</a:t>
                      </a:r>
                      <a:br>
                        <a:rPr lang="nb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b. Drøft handlingsalternativ (hvilke muligheter har vi?) 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6 - Sammenfatt positive hendelser siden sist møte og vurder tiltak som iverksatte</a:t>
                      </a:r>
                      <a:endParaRPr lang="nb-NO" sz="900" kern="1200" noProof="0" dirty="0">
                        <a:solidFill>
                          <a:srgbClr val="003050"/>
                        </a:solidFill>
                        <a:effectLst/>
                        <a:latin typeface="Trebuchet MS" charset="0"/>
                        <a:ea typeface="Trebuchet MS" charset="0"/>
                        <a:cs typeface="Trebuchet MS" charset="0"/>
                      </a:endParaRP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7 - Formuler eventuelle nye tiltak </a:t>
                      </a:r>
                      <a:br>
                        <a:rPr lang="nb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Hvilke tiltak skal iverksettes? </a:t>
                      </a:r>
                      <a:b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Koordiner tiltakene</a:t>
                      </a:r>
                      <a:b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Tydeliggjør målsetningene for </a:t>
                      </a:r>
                      <a:r>
                        <a:rPr lang="nb-NO" sz="900" b="0" kern="1200" noProof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alle deltakerne </a:t>
                      </a:r>
                      <a:b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Bestem hvordan tiltakene skal følges opp</a:t>
                      </a:r>
                      <a:b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</a:t>
                      </a:r>
                      <a:r>
                        <a:rPr lang="nb-NO" sz="900" b="0" kern="1200" baseline="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 </a:t>
                      </a:r>
                      <a:r>
                        <a:rPr lang="nb-NO" sz="900" b="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Bestem når tiltakene skal vurderes på nytt, og avtal tidspunkt for neste møte eller telefonsamtale</a:t>
                      </a:r>
                    </a:p>
                  </a:txBody>
                  <a:tcPr marL="137160" marR="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051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nb-NO" sz="900" b="1" noProof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Trebuchet MS" charset="0"/>
                          <a:cs typeface="Trebuchet MS" charset="0"/>
                        </a:rPr>
                        <a:t>Avslutningsdel:</a:t>
                      </a:r>
                    </a:p>
                  </a:txBody>
                  <a:tcPr marL="137160" marR="137160" marT="137160" marB="137160" vert="vert27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8 - Oppsummering og konkrete avtaler </a:t>
                      </a:r>
                      <a:br>
                        <a:rPr lang="nb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b="1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</a:t>
                      </a:r>
                      <a:r>
                        <a:rPr lang="nb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Vurder om andre forhold må avklares </a:t>
                      </a:r>
                      <a:br>
                        <a:rPr lang="nb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</a:br>
                      <a:r>
                        <a:rPr lang="nb-NO" sz="900" kern="1200" noProof="0" dirty="0">
                          <a:solidFill>
                            <a:schemeClr val="dk1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• Gjennomgå tiltak og ansvar </a:t>
                      </a:r>
                    </a:p>
                    <a:p>
                      <a:pPr marL="0" marR="0" lvl="1" indent="0" algn="l" defTabSz="6858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nb-NO" sz="900" b="1" kern="1200" noProof="0" dirty="0">
                          <a:solidFill>
                            <a:srgbClr val="003050"/>
                          </a:solidFill>
                          <a:effectLst/>
                          <a:latin typeface="Trebuchet MS" charset="0"/>
                          <a:ea typeface="Trebuchet MS" charset="0"/>
                          <a:cs typeface="Trebuchet MS" charset="0"/>
                        </a:rPr>
                        <a:t>9 - Takk for frammøte</a:t>
                      </a:r>
                    </a:p>
                  </a:txBody>
                  <a:tcPr marL="137160" marR="0" marT="137160" marB="137160" anchor="ctr">
                    <a:lnL w="12700" cap="flat" cmpd="sng" algn="ctr">
                      <a:solidFill>
                        <a:srgbClr val="003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385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Bilde 1">
            <a:extLst>
              <a:ext uri="{FF2B5EF4-FFF2-40B4-BE49-F238E27FC236}">
                <a16:creationId xmlns:a16="http://schemas.microsoft.com/office/drawing/2014/main" id="{18585E80-52E2-4ACB-B8A2-947A3EFBC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442" y="217854"/>
            <a:ext cx="1301115" cy="86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1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TI Maloppsett" id="{C05A8260-DE68-EE40-8A03-387BB4898736}" vid="{AA3C4118-7533-0B4B-8C0E-551F6D51F56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Maloppsett</Template>
  <TotalTime>19253</TotalTime>
  <Words>242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Menlo</vt:lpstr>
      <vt:lpstr>Trebuchet MS</vt:lpstr>
      <vt:lpstr>Tw Cen MT</vt:lpstr>
      <vt:lpstr>Office-tema</vt:lpstr>
      <vt:lpstr>Møtemal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Stafettlogg møtemal</dc:title>
  <dc:creator>Steinar Hårde</dc:creator>
  <cp:lastModifiedBy>Heidi Heimlund-Lahn</cp:lastModifiedBy>
  <cp:revision>35</cp:revision>
  <cp:lastPrinted>2018-06-22T07:33:16Z</cp:lastPrinted>
  <dcterms:created xsi:type="dcterms:W3CDTF">2017-11-14T14:13:20Z</dcterms:created>
  <dcterms:modified xsi:type="dcterms:W3CDTF">2021-04-12T06:15:28Z</dcterms:modified>
</cp:coreProperties>
</file>