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6858000" cy="9906000" type="A4"/>
  <p:notesSz cx="6645275" cy="97758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0"/>
    <a:srgbClr val="0938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00"/>
    <p:restoredTop sz="94662"/>
  </p:normalViewPr>
  <p:slideViewPr>
    <p:cSldViewPr snapToGrid="0" snapToObjects="1">
      <p:cViewPr varScale="1">
        <p:scale>
          <a:sx n="42" d="100"/>
          <a:sy n="42" d="100"/>
        </p:scale>
        <p:origin x="19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7" y="1082881"/>
            <a:ext cx="5065713" cy="968109"/>
          </a:xfrm>
        </p:spPr>
        <p:txBody>
          <a:bodyPr anchor="b">
            <a:normAutofit/>
          </a:bodyPr>
          <a:lstStyle>
            <a:lvl1pPr algn="l">
              <a:defRPr sz="2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781300"/>
            <a:ext cx="5065713" cy="61409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7" y="1082881"/>
            <a:ext cx="5065713" cy="968109"/>
          </a:xfrm>
        </p:spPr>
        <p:txBody>
          <a:bodyPr anchor="b">
            <a:normAutofit/>
          </a:bodyPr>
          <a:lstStyle>
            <a:lvl1pPr algn="l">
              <a:defRPr sz="2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781300"/>
            <a:ext cx="5065713" cy="61409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4843463" y="32021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500" kern="120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5260756" y="422328"/>
            <a:ext cx="11257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Side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1295400"/>
            <a:ext cx="5065713" cy="76268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abell 11"/>
          <p:cNvSpPr>
            <a:spLocks noGrp="1"/>
          </p:cNvSpPr>
          <p:nvPr>
            <p:ph type="tbl" sz="quarter" idx="13"/>
          </p:nvPr>
        </p:nvSpPr>
        <p:spPr>
          <a:xfrm>
            <a:off x="471487" y="2204810"/>
            <a:ext cx="5915025" cy="6717468"/>
          </a:xfrm>
        </p:spPr>
        <p:txBody>
          <a:bodyPr/>
          <a:lstStyle/>
          <a:p>
            <a:r>
              <a:rPr lang="nb-NO"/>
              <a:t>Klikk ikonet for å legge til en tabell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082881"/>
            <a:ext cx="5065711" cy="9681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781300"/>
            <a:ext cx="5065711" cy="6140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w Cen MT" charset="0"/>
                <a:ea typeface="Tw Cen MT" charset="0"/>
                <a:cs typeface="Tw Cen MT" charset="0"/>
              </a:defRPr>
            </a:lvl1pPr>
          </a:lstStyle>
          <a:p>
            <a:fld id="{272886C9-2630-884D-9125-F9F21147876F}" type="datetimeFigureOut">
              <a:rPr lang="nb-NO" smtClean="0"/>
              <a:pPr/>
              <a:t>12.04.2021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71488" y="376578"/>
            <a:ext cx="381210" cy="552479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916198" y="406564"/>
            <a:ext cx="20218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BTI - verktøy</a:t>
            </a:r>
          </a:p>
        </p:txBody>
      </p:sp>
    </p:spTree>
    <p:extLst>
      <p:ext uri="{BB962C8B-B14F-4D97-AF65-F5344CB8AC3E}">
        <p14:creationId xmlns:p14="http://schemas.microsoft.com/office/powerpoint/2010/main" val="2806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3" r:id="rId3"/>
    <p:sldLayoutId id="214748366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00" kern="1200">
          <a:solidFill>
            <a:srgbClr val="003050"/>
          </a:solidFill>
          <a:latin typeface="Tw Cen MT" charset="0"/>
          <a:ea typeface="Tw Cen MT" charset="0"/>
          <a:cs typeface="Tw Cen MT" charset="0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Samtykke til å opprette</a:t>
            </a:r>
            <a:br>
              <a:rPr lang="nb-NO" sz="2000" dirty="0"/>
            </a:br>
            <a:r>
              <a:rPr lang="nb-NO" sz="2000" dirty="0"/>
              <a:t>stafettlogg</a:t>
            </a:r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4"/>
          </p:nvPr>
        </p:nvSpPr>
        <p:spPr>
          <a:xfrm>
            <a:off x="471486" y="2402757"/>
            <a:ext cx="5429441" cy="736506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nb-NO" b="1" dirty="0">
                <a:solidFill>
                  <a:srgbClr val="FFC000"/>
                </a:solidFill>
              </a:rPr>
              <a:t>……………………………………………………………………………………………</a:t>
            </a:r>
            <a:endParaRPr lang="nb-NO" dirty="0">
              <a:solidFill>
                <a:srgbClr val="FFC000"/>
              </a:solidFill>
            </a:endParaRPr>
          </a:p>
          <a:p>
            <a:pPr>
              <a:spcBef>
                <a:spcPts val="0"/>
              </a:spcBef>
            </a:pPr>
            <a:r>
              <a:rPr lang="nb-NO" sz="700" dirty="0"/>
              <a:t>Navn på barnet:  </a:t>
            </a:r>
          </a:p>
          <a:p>
            <a:pPr>
              <a:spcBef>
                <a:spcPts val="0"/>
              </a:spcBef>
            </a:pPr>
            <a:endParaRPr lang="nb-NO" dirty="0"/>
          </a:p>
          <a:p>
            <a:pPr>
              <a:spcBef>
                <a:spcPts val="0"/>
              </a:spcBef>
            </a:pPr>
            <a:r>
              <a:rPr lang="nb-NO" dirty="0"/>
              <a:t>Jeg/vi samtykker i at det blir opprettet en elektronisk stafettlogg for mitt/vårt barn.</a:t>
            </a:r>
            <a:br>
              <a:rPr lang="nb-NO" dirty="0"/>
            </a:br>
            <a:br>
              <a:rPr lang="nb-NO" dirty="0"/>
            </a:br>
            <a:endParaRPr lang="nb-NO" dirty="0"/>
          </a:p>
          <a:p>
            <a:pPr>
              <a:spcBef>
                <a:spcPts val="0"/>
              </a:spcBef>
            </a:pPr>
            <a:endParaRPr lang="nb-NO" dirty="0"/>
          </a:p>
          <a:p>
            <a:pPr>
              <a:spcBef>
                <a:spcPts val="0"/>
              </a:spcBef>
            </a:pPr>
            <a:endParaRPr lang="nb-NO" b="1" dirty="0"/>
          </a:p>
          <a:p>
            <a:pPr>
              <a:spcBef>
                <a:spcPts val="0"/>
              </a:spcBef>
            </a:pPr>
            <a:endParaRPr lang="nb-NO" b="1" dirty="0"/>
          </a:p>
          <a:p>
            <a:pPr>
              <a:spcBef>
                <a:spcPts val="0"/>
              </a:spcBef>
            </a:pPr>
            <a:endParaRPr lang="nb-NO" b="1" dirty="0"/>
          </a:p>
          <a:p>
            <a:pPr>
              <a:spcBef>
                <a:spcPts val="0"/>
              </a:spcBef>
            </a:pPr>
            <a:endParaRPr lang="nb-NO" b="1" dirty="0"/>
          </a:p>
          <a:p>
            <a:pPr>
              <a:spcBef>
                <a:spcPts val="0"/>
              </a:spcBef>
            </a:pPr>
            <a:endParaRPr lang="nb-NO" b="1" dirty="0"/>
          </a:p>
          <a:p>
            <a:r>
              <a:rPr lang="nb-NO" dirty="0"/>
              <a:t>• Jeg/vi er gjort kjent med at formålet med utveksling av opplysninger er å gi barnet best mulig</a:t>
            </a:r>
            <a:br>
              <a:rPr lang="nb-NO" dirty="0"/>
            </a:br>
            <a:r>
              <a:rPr lang="nb-NO" dirty="0"/>
              <a:t>hjelpetilbud, og at informasjon som blir delt er avgrenset til det som til en hver tid er nødvendig.</a:t>
            </a:r>
          </a:p>
          <a:p>
            <a:r>
              <a:rPr lang="nb-NO" dirty="0"/>
              <a:t>• Jeg/vi er gjort kjent med hva det innebærer å opprette en stafettlogg, jf. «Stafettloggen – for</a:t>
            </a:r>
            <a:br>
              <a:rPr lang="nb-NO" dirty="0"/>
            </a:br>
            <a:r>
              <a:rPr lang="nb-NO" dirty="0"/>
              <a:t>dokumentasjon, samarbeid og gode overganger».</a:t>
            </a:r>
          </a:p>
          <a:p>
            <a:r>
              <a:rPr lang="nb-NO" dirty="0"/>
              <a:t>• Samtykket mitt/vårt gjelder så lenge barnet mottar hjelp. Jeg/vi er gjort kjent med at jeg/vi</a:t>
            </a:r>
            <a:br>
              <a:rPr lang="nb-NO" dirty="0"/>
            </a:br>
            <a:r>
              <a:rPr lang="nb-NO" dirty="0"/>
              <a:t>når som helst kan trekke tilbake samtykket skriftlig.</a:t>
            </a:r>
          </a:p>
          <a:p>
            <a:pPr>
              <a:spcBef>
                <a:spcPts val="0"/>
              </a:spcBef>
            </a:pPr>
            <a:endParaRPr lang="nb-NO" dirty="0"/>
          </a:p>
          <a:p>
            <a:pPr>
              <a:spcBef>
                <a:spcPts val="0"/>
              </a:spcBef>
            </a:pPr>
            <a:r>
              <a:rPr lang="nb-NO" dirty="0">
                <a:solidFill>
                  <a:srgbClr val="FFC000"/>
                </a:solidFill>
              </a:rPr>
              <a:t>……………………………………	      ……………………………………………	     …………………………………………… </a:t>
            </a:r>
            <a:br>
              <a:rPr lang="nb-NO" dirty="0">
                <a:solidFill>
                  <a:srgbClr val="FFC000"/>
                </a:solidFill>
              </a:rPr>
            </a:br>
            <a:r>
              <a:rPr lang="nb-NO" sz="700" dirty="0"/>
              <a:t>Sted, dato:  		        Foresatt med foreldreansvar		       Foresatt med foreldreansvar</a:t>
            </a:r>
          </a:p>
          <a:p>
            <a:pPr>
              <a:spcBef>
                <a:spcPts val="0"/>
              </a:spcBef>
            </a:pPr>
            <a:endParaRPr lang="nb-NO" dirty="0"/>
          </a:p>
          <a:p>
            <a:pPr>
              <a:spcBef>
                <a:spcPts val="0"/>
              </a:spcBef>
            </a:pPr>
            <a:r>
              <a:rPr lang="nb-NO" b="1" dirty="0">
                <a:solidFill>
                  <a:srgbClr val="003050"/>
                </a:solidFill>
              </a:rPr>
              <a:t>Samtykke til innsyn i eksisterende stafettlogg</a:t>
            </a:r>
            <a:br>
              <a:rPr lang="nb-NO" b="1" dirty="0">
                <a:solidFill>
                  <a:srgbClr val="003050"/>
                </a:solidFill>
              </a:rPr>
            </a:br>
            <a:r>
              <a:rPr lang="nb-NO" dirty="0"/>
              <a:t>• Jeg/vi samtykker til innsyn i eksisterende stafettlogg for mitt/vårt barn.</a:t>
            </a:r>
            <a:br>
              <a:rPr lang="nb-NO" dirty="0"/>
            </a:br>
            <a:r>
              <a:rPr lang="nb-NO" dirty="0"/>
              <a:t>• Jeg/vi er gjort kjent med at formålet med innsyn og utveksling av opplysninger er å gi barnet</a:t>
            </a:r>
            <a:br>
              <a:rPr lang="nb-NO" dirty="0"/>
            </a:br>
            <a:r>
              <a:rPr lang="nb-NO" dirty="0"/>
              <a:t>best mulig hjelpetilbud, og at informasjon som blir delt er avgrenset til det som til en hver tid er</a:t>
            </a:r>
            <a:br>
              <a:rPr lang="nb-NO" dirty="0"/>
            </a:br>
            <a:r>
              <a:rPr lang="nb-NO" dirty="0"/>
              <a:t>nødvendig. Samtykket mitt/vårt gjelder så lenge barnet mottar hjelp. Jeg/vi er gjort kjent med at</a:t>
            </a:r>
            <a:br>
              <a:rPr lang="nb-NO" dirty="0"/>
            </a:br>
            <a:r>
              <a:rPr lang="nb-NO" dirty="0"/>
              <a:t>jeg/vi når som helst kan trekke tilbake samtykket skriftlig.</a:t>
            </a:r>
          </a:p>
          <a:p>
            <a:pPr>
              <a:spcBef>
                <a:spcPts val="0"/>
              </a:spcBef>
            </a:pPr>
            <a:r>
              <a:rPr lang="nb-NO" dirty="0"/>
              <a:t> </a:t>
            </a:r>
          </a:p>
          <a:p>
            <a:pPr>
              <a:spcBef>
                <a:spcPts val="0"/>
              </a:spcBef>
            </a:pPr>
            <a:endParaRPr lang="nb-NO" dirty="0"/>
          </a:p>
          <a:p>
            <a:pPr>
              <a:spcBef>
                <a:spcPts val="0"/>
              </a:spcBef>
            </a:pPr>
            <a:r>
              <a:rPr lang="nb-NO" dirty="0">
                <a:solidFill>
                  <a:srgbClr val="FFC000"/>
                </a:solidFill>
              </a:rPr>
              <a:t>……………………………………	      ……………………………………………	     …………………………………………… </a:t>
            </a:r>
            <a:br>
              <a:rPr lang="nb-NO" dirty="0">
                <a:solidFill>
                  <a:srgbClr val="FFC000"/>
                </a:solidFill>
              </a:rPr>
            </a:br>
            <a:r>
              <a:rPr lang="nb-NO" sz="700" dirty="0"/>
              <a:t>Sted, dato:  		        Foresatt med foreldreansvar       	       Foresatt med foreldreansvar</a:t>
            </a:r>
            <a:br>
              <a:rPr lang="nb-NO" sz="700" dirty="0"/>
            </a:br>
            <a:endParaRPr lang="nb-NO" sz="700" dirty="0"/>
          </a:p>
          <a:p>
            <a:pPr>
              <a:spcBef>
                <a:spcPts val="0"/>
              </a:spcBef>
            </a:pPr>
            <a:r>
              <a:rPr lang="nb-NO" sz="7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Dersom det er to foresatte med foreldreansvar og den ene ikke har signert samtykket, plikter stafettholder i BTI-arbeidet å</a:t>
            </a:r>
            <a:br>
              <a:rPr lang="nb-NO" sz="7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7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loggføre hvorfor ikke begge har signert og hvilke tiltak som er gjort for å få innhentet signatur fra begge.</a:t>
            </a:r>
            <a:endParaRPr lang="nb-NO" sz="700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321037"/>
              </p:ext>
            </p:extLst>
          </p:nvPr>
        </p:nvGraphicFramePr>
        <p:xfrm>
          <a:off x="908885" y="3504532"/>
          <a:ext cx="5017906" cy="1246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1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830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nb-NO" sz="900" b="1" noProof="0" dirty="0">
                          <a:solidFill>
                            <a:srgbClr val="003050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Formålet:</a:t>
                      </a:r>
                      <a:r>
                        <a:rPr lang="nb-NO" sz="900" b="1" noProof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Å gi samarbeidende</a:t>
                      </a:r>
                    </a:p>
                    <a:p>
                      <a:pPr marL="0" lvl="0" inden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tjenester samme tilgang til</a:t>
                      </a:r>
                    </a:p>
                    <a:p>
                      <a:pPr marL="0" lvl="0" inden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oppdatert informasjon om mål,</a:t>
                      </a:r>
                    </a:p>
                    <a:p>
                      <a:pPr marL="0" lvl="0" inden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tiltak, ansvar og evalueringer som</a:t>
                      </a:r>
                    </a:p>
                    <a:p>
                      <a:pPr marL="0" lvl="0" inden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det jeg/vi selv har om barnet mitt/</a:t>
                      </a:r>
                    </a:p>
                    <a:p>
                      <a:pPr marL="0" lvl="0" inden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charset="0"/>
                        <a:buNone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vårt.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b-NO" sz="900" b="1" noProof="0" dirty="0">
                          <a:solidFill>
                            <a:srgbClr val="003050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Målsetningen: </a:t>
                      </a: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Å samarbeide bedre om tiltak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som er til barnets beste. </a:t>
                      </a:r>
                      <a:r>
                        <a:rPr lang="nb-NO" sz="900" b="0" noProof="0" dirty="0" err="1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Forusetningen</a:t>
                      </a: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 for en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slik målsetning er et godt samarbeid og åpen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kommunikasjon, noe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b-NO" sz="900" b="0" noProof="0" dirty="0">
                          <a:solidFill>
                            <a:schemeClr val="tx1"/>
                          </a:solidFill>
                          <a:latin typeface="Trebuchet MS" charset="0"/>
                          <a:ea typeface="Trebuchet MS" charset="0"/>
                          <a:cs typeface="Trebuchet MS" charset="0"/>
                        </a:rPr>
                        <a:t>stafettloggen er et egnet verktøy for.</a:t>
                      </a:r>
                    </a:p>
                  </a:txBody>
                  <a:tcPr marL="137160" marR="137160" marT="137160" marB="137160">
                    <a:lnL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Bilde 1">
            <a:extLst>
              <a:ext uri="{FF2B5EF4-FFF2-40B4-BE49-F238E27FC236}">
                <a16:creationId xmlns:a16="http://schemas.microsoft.com/office/drawing/2014/main" id="{10A12F7C-8CDB-4D14-BD14-015F74C43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225" y="0"/>
            <a:ext cx="17335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614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TI Maloppsett" id="{ECA64027-9615-DC41-93B2-6191900120D7}" vid="{F1436735-5652-3445-A0CC-37F2B22EBF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BTI Maloppsett</Template>
  <TotalTime>272</TotalTime>
  <Words>391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Menlo</vt:lpstr>
      <vt:lpstr>Trebuchet MS</vt:lpstr>
      <vt:lpstr>Tw Cen MT</vt:lpstr>
      <vt:lpstr>Office-tema</vt:lpstr>
      <vt:lpstr>Samtykke til å opprette stafettlogg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Steinar Hårde</dc:creator>
  <cp:lastModifiedBy>Heidi Heimlund-Lahn</cp:lastModifiedBy>
  <cp:revision>22</cp:revision>
  <cp:lastPrinted>2018-04-20T09:16:44Z</cp:lastPrinted>
  <dcterms:created xsi:type="dcterms:W3CDTF">2017-11-15T10:44:21Z</dcterms:created>
  <dcterms:modified xsi:type="dcterms:W3CDTF">2021-04-12T06:19:11Z</dcterms:modified>
</cp:coreProperties>
</file>